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9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0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9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91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1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61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7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7DD0-F150-4887-91F7-DE845C3A54B5}" type="datetimeFigureOut">
              <a:rPr lang="en-US" smtClean="0"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FC55C-B6BF-4685-880E-3301F6F3A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6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4267200" y="4800600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267200" y="685801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0" name="Picture 59" descr="http://downloads.clipart.com/30345873.jpg?t=1352932396&amp;h=97c625080c53480576325872a20e2838&amp;u=orista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9" y="405246"/>
            <a:ext cx="4213281" cy="558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6" name="Picture 48" descr="Z:\stice\Peer Leader\Recruitement &amp; Screening Materials\Recruitement Posters\Recruitment Posters for Support Page\Horizontal_Body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8" y="5617123"/>
            <a:ext cx="3763122" cy="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3188970" y="1599940"/>
            <a:ext cx="1459230" cy="3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u="sng" dirty="0">
                <a:solidFill>
                  <a:srgbClr val="FFCC00"/>
                </a:solidFill>
                <a:effectLst/>
                <a:latin typeface="Times New Roman"/>
                <a:ea typeface="Times New Roman"/>
                <a:cs typeface="Times New Roman"/>
              </a:rPr>
              <a:t>Body Image</a:t>
            </a:r>
            <a:endParaRPr lang="en-US" sz="7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3048000" y="124691"/>
            <a:ext cx="6019800" cy="561109"/>
          </a:xfrm>
          <a:prstGeom prst="rect">
            <a:avLst/>
          </a:prstGeom>
          <a:solidFill>
            <a:schemeClr val="tx2">
              <a:lumMod val="100000"/>
              <a:lumOff val="0"/>
            </a:schemeClr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lt1">
                    <a:lumMod val="95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766310" y="4628514"/>
            <a:ext cx="3878580" cy="50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4724400" y="5969635"/>
            <a:ext cx="3878580" cy="50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267200" y="701084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67200" y="4815883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" name="Picture 5" descr="http://downloads.clipart.com/16341955.jpg?t=1352933595&amp;h=e43823cf4e52f2909f2a0025b9e46ac8&amp;u=oristaf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r="34139"/>
          <a:stretch/>
        </p:blipFill>
        <p:spPr bwMode="auto">
          <a:xfrm>
            <a:off x="179070" y="420528"/>
            <a:ext cx="4316730" cy="5614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Z:\stice\Peer Leader\Recruitement &amp; Screening Materials\Recruitement Posters\Recruitment Posters for Support Page\Horizontal_Body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8" y="5632406"/>
            <a:ext cx="3763122" cy="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0" y="588284"/>
            <a:ext cx="1672590" cy="422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u="sng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Body Image</a:t>
            </a:r>
            <a:endParaRPr lang="en-US" sz="7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0" y="139974"/>
            <a:ext cx="6019800" cy="561109"/>
          </a:xfrm>
          <a:prstGeom prst="rect">
            <a:avLst/>
          </a:prstGeom>
          <a:solidFill>
            <a:schemeClr val="tx2">
              <a:lumMod val="100000"/>
              <a:lumOff val="0"/>
            </a:schemeClr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lt1">
                    <a:lumMod val="95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66310" y="4643797"/>
            <a:ext cx="3878580" cy="50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4400" y="5984918"/>
            <a:ext cx="3878580" cy="50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6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267200" y="4800600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67200" y="685801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" name="Picture 5" descr="H:\work\College Effectiveness Study\Poster Pictures\black female student from istockphot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3" y="374489"/>
            <a:ext cx="4582477" cy="5873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8" descr="Z:\stice\Peer Leader\Recruitement &amp; Screening Materials\Recruitement Posters\Recruitment Posters for Support Page\Horizontal_Body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8" y="5617123"/>
            <a:ext cx="3763122" cy="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-152400" y="571370"/>
            <a:ext cx="1294273" cy="3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6000" u="sng" dirty="0">
                <a:effectLst/>
                <a:latin typeface="Times New Roman"/>
                <a:ea typeface="Times New Roman"/>
                <a:cs typeface="Times New Roman"/>
              </a:rPr>
              <a:t>Body Image</a:t>
            </a:r>
            <a:endParaRPr lang="en-US" sz="7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048000" y="124691"/>
            <a:ext cx="6019800" cy="561109"/>
          </a:xfrm>
          <a:prstGeom prst="rect">
            <a:avLst/>
          </a:prstGeom>
          <a:solidFill>
            <a:schemeClr val="tx2">
              <a:lumMod val="100000"/>
              <a:lumOff val="0"/>
            </a:schemeClr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chemeClr val="lt1">
                    <a:lumMod val="95000"/>
                    <a:lumOff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66310" y="4628514"/>
            <a:ext cx="3878580" cy="50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24400" y="5969635"/>
            <a:ext cx="3878580" cy="501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2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267200" y="6139497"/>
            <a:ext cx="4876800" cy="5632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  <a:cs typeface="Times New Roman"/>
              </a:rPr>
              <a:t>Be happy with your body!</a:t>
            </a:r>
            <a:endParaRPr lang="en-US" sz="10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67200" y="685801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267200" y="4800600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" name="Picture 6" descr="O:\stice\Healthy Weight\Recruitment\Fliers\images used in fliers\686576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405245"/>
            <a:ext cx="4267199" cy="601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Z:\stice\Peer Leader\Recruitement &amp; Screening Materials\Recruitement Posters\Recruitment Posters for Support Page\Horizontal_Body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8" y="5693323"/>
            <a:ext cx="3763122" cy="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-151273" y="571370"/>
            <a:ext cx="1294273" cy="3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800" u="sng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Body Image</a:t>
            </a:r>
            <a:endParaRPr lang="en-US" sz="58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048000" y="124691"/>
            <a:ext cx="6019800" cy="561109"/>
          </a:xfrm>
          <a:prstGeom prst="rect">
            <a:avLst/>
          </a:prstGeom>
          <a:solidFill>
            <a:srgbClr val="B94747"/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1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66310" y="4628514"/>
            <a:ext cx="3878580" cy="50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4400" y="5969635"/>
            <a:ext cx="3878580" cy="501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0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267200" y="6139497"/>
            <a:ext cx="4876800" cy="5632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  <a:cs typeface="Times New Roman"/>
              </a:rPr>
              <a:t>Be happy with your body!</a:t>
            </a:r>
            <a:endParaRPr lang="en-US" sz="10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67200" y="4800600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67200" y="685801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7" name="Picture 6" descr="O:\stice\Healthy Weight\Recruitment\Fliers\images used in fliers\303468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4267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Z:\stice\Peer Leader\Recruitement &amp; Screening Materials\Recruitement Posters\Recruitment Posters for Support Page\Horizontal_Body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45723"/>
            <a:ext cx="3763122" cy="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-75073" y="761740"/>
            <a:ext cx="1294273" cy="3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800" u="sng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Body Image</a:t>
            </a:r>
            <a:endParaRPr lang="en-US" sz="58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67200" y="353290"/>
            <a:ext cx="4800600" cy="561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22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66310" y="4628514"/>
            <a:ext cx="3878580" cy="501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724400" y="5969635"/>
            <a:ext cx="3878580" cy="501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4267200" y="6139497"/>
            <a:ext cx="4876800" cy="5632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effectLst/>
                <a:latin typeface="Times New Roman"/>
                <a:ea typeface="Times New Roman"/>
                <a:cs typeface="Times New Roman"/>
              </a:rPr>
              <a:t>Be happy with your body!</a:t>
            </a:r>
            <a:endParaRPr lang="en-US" sz="10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267200" y="4800600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267200" y="685801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" y="339435"/>
            <a:ext cx="4237990" cy="6081684"/>
          </a:xfrm>
          <a:prstGeom prst="rect">
            <a:avLst/>
          </a:prstGeom>
        </p:spPr>
      </p:pic>
      <p:pic>
        <p:nvPicPr>
          <p:cNvPr id="8" name="Picture 48" descr="Z:\stice\Peer Leader\Recruitement &amp; Screening Materials\Recruitement Posters\Recruitment Posters for Support Page\Horizontal_Body_Project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8" y="5791200"/>
            <a:ext cx="3763122" cy="9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1127" y="533400"/>
            <a:ext cx="1294273" cy="3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800" u="sng" dirty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Body </a:t>
            </a:r>
            <a:r>
              <a:rPr lang="en-US" sz="5800" u="sng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  <a:cs typeface="Times New Roman"/>
              </a:rPr>
              <a:t>Image</a:t>
            </a:r>
            <a:endParaRPr lang="en-US" sz="5800" dirty="0">
              <a:solidFill>
                <a:schemeClr val="bg1"/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66310" y="4628514"/>
            <a:ext cx="3878580" cy="501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24400" y="5969635"/>
            <a:ext cx="3878580" cy="501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10000" y="200890"/>
            <a:ext cx="5257800" cy="561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2577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267200" y="4800600"/>
            <a:ext cx="4876800" cy="99885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For more information, visit the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Health Center 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or email 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&lt;facilitator’s e-mail address&gt;</a:t>
            </a:r>
            <a:endParaRPr lang="en-US" sz="900" dirty="0">
              <a:solidFill>
                <a:srgbClr val="FF000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11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67200" y="685801"/>
            <a:ext cx="4800600" cy="36575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Female students are invited to participate in a research study designed to promote body acceptance.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en-US" sz="900" dirty="0" smtClean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All participants can receive up to $165 for attending 6 one-hour assessments to complete interviews and surveys.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effectLst/>
                <a:latin typeface="Times New Roman"/>
                <a:ea typeface="Times New Roman"/>
                <a:cs typeface="Times New Roman"/>
              </a:rPr>
              <a:t>Some </a:t>
            </a:r>
            <a:r>
              <a:rPr lang="en-US" sz="2000" dirty="0">
                <a:effectLst/>
                <a:latin typeface="Times New Roman"/>
                <a:ea typeface="Times New Roman"/>
                <a:cs typeface="Times New Roman"/>
              </a:rPr>
              <a:t>participants will get to attend 4 one-hour classes designed to improve body image.</a:t>
            </a:r>
            <a:endParaRPr lang="en-US" sz="900" dirty="0">
              <a:effectLst/>
              <a:latin typeface="Calibri"/>
              <a:ea typeface="Times New Roman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900" dirty="0">
                <a:effectLst/>
                <a:latin typeface="Calibri"/>
                <a:ea typeface="Times New Roman"/>
                <a:cs typeface="Times New Roman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191000" cy="5878238"/>
          </a:xfrm>
          <a:prstGeom prst="rect">
            <a:avLst/>
          </a:prstGeom>
        </p:spPr>
      </p:pic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-228600" y="533400"/>
            <a:ext cx="1294273" cy="388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5800" u="sng" dirty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Body </a:t>
            </a:r>
            <a:r>
              <a:rPr lang="en-US" sz="5800" u="sng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Image</a:t>
            </a:r>
            <a:endParaRPr lang="en-US" sz="5800" dirty="0">
              <a:solidFill>
                <a:schemeClr val="bg1">
                  <a:lumMod val="50000"/>
                </a:schemeClr>
              </a:solidFill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66310" y="4628514"/>
            <a:ext cx="3878580" cy="501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24400" y="5969635"/>
            <a:ext cx="3878580" cy="501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810000" y="200890"/>
            <a:ext cx="5257800" cy="561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28398" dir="3806097" algn="ctr" rotWithShape="0">
              <a:schemeClr val="accent1">
                <a:lumMod val="50000"/>
                <a:lumOff val="0"/>
                <a:alpha val="50000"/>
              </a:schemeClr>
            </a:outerShdw>
          </a:effectLst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/>
                <a:ea typeface="Times New Roman"/>
                <a:cs typeface="Times New Roman"/>
              </a:rPr>
              <a:t>Do you like what you see in the mirror?</a:t>
            </a:r>
            <a:endParaRPr lang="en-US" sz="2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82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319</Words>
  <Application>Microsoft Office PowerPoint</Application>
  <PresentationFormat>On-screen Show (4:3)</PresentationFormat>
  <Paragraphs>94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Klossner</dc:creator>
  <cp:lastModifiedBy>hamrhein</cp:lastModifiedBy>
  <cp:revision>8</cp:revision>
  <dcterms:created xsi:type="dcterms:W3CDTF">2014-07-01T19:12:13Z</dcterms:created>
  <dcterms:modified xsi:type="dcterms:W3CDTF">2014-07-29T19:01:27Z</dcterms:modified>
</cp:coreProperties>
</file>